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10" r:id="rId2"/>
  </p:sldIdLst>
  <p:sldSz cx="9144000" cy="6858000" type="screen4x3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EF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139CD4-03A0-4C69-84B6-B27B69D18BF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3244C7-86AF-46E9-AD0E-7D35AB80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86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A285-9F02-424E-8C34-2FFB24D96FC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078A-58AF-4850-A44C-E00837386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A285-9F02-424E-8C34-2FFB24D96FC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078A-58AF-4850-A44C-E00837386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6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A285-9F02-424E-8C34-2FFB24D96FC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078A-58AF-4850-A44C-E00837386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4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A285-9F02-424E-8C34-2FFB24D96FC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078A-58AF-4850-A44C-E00837386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9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A285-9F02-424E-8C34-2FFB24D96FC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078A-58AF-4850-A44C-E00837386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3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A285-9F02-424E-8C34-2FFB24D96FC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078A-58AF-4850-A44C-E00837386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4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A285-9F02-424E-8C34-2FFB24D96FC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078A-58AF-4850-A44C-E00837386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5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A285-9F02-424E-8C34-2FFB24D96FC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078A-58AF-4850-A44C-E00837386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8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A285-9F02-424E-8C34-2FFB24D96FC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078A-58AF-4850-A44C-E00837386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0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A285-9F02-424E-8C34-2FFB24D96FC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078A-58AF-4850-A44C-E00837386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A285-9F02-424E-8C34-2FFB24D96FC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078A-58AF-4850-A44C-E00837386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1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9A285-9F02-424E-8C34-2FFB24D96FC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0078A-58AF-4850-A44C-E00837386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556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tudents.tippie.uiowa.edu/undergraduates/global-experienc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g Ben Free Stock Photo - Public Domain Pictur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38" y="0"/>
            <a:ext cx="456842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5" t="2171" r="55401" b="219"/>
          <a:stretch/>
        </p:blipFill>
        <p:spPr>
          <a:xfrm>
            <a:off x="4539121" y="0"/>
            <a:ext cx="46048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304800"/>
            <a:ext cx="7413614" cy="178510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Prepare to work in a global business environment-- 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Study Abroad in London this Winter</a:t>
            </a:r>
          </a:p>
          <a:p>
            <a:r>
              <a:rPr lang="en-US" sz="2800" dirty="0" smtClean="0"/>
              <a:t>December 27 (Depart US) – January 10 (depart UK)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2362200"/>
            <a:ext cx="5105400" cy="261610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Select one  3 s.h. course: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</a:rPr>
              <a:t>FIN:4020</a:t>
            </a:r>
            <a:r>
              <a:rPr lang="en-US" sz="2200" b="1" dirty="0" smtClean="0"/>
              <a:t> </a:t>
            </a:r>
            <a:r>
              <a:rPr lang="en-US" sz="2200" dirty="0" smtClean="0"/>
              <a:t>Topics in Finance: Int’l Trade &amp; Finance in a Time of Disruptions </a:t>
            </a:r>
            <a:r>
              <a:rPr lang="en-US" sz="2200" u="sng" dirty="0" smtClean="0">
                <a:solidFill>
                  <a:schemeClr val="bg1"/>
                </a:solidFill>
              </a:rPr>
              <a:t>OR</a:t>
            </a:r>
          </a:p>
          <a:p>
            <a:endParaRPr lang="en-US" sz="2200" u="sng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</a:rPr>
              <a:t>MGMT:3450</a:t>
            </a:r>
            <a:r>
              <a:rPr lang="en-US" sz="2200" b="1" dirty="0" smtClean="0"/>
              <a:t> </a:t>
            </a:r>
            <a:r>
              <a:rPr lang="en-US" sz="2200" dirty="0" smtClean="0"/>
              <a:t>International Business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dirty="0" smtClean="0"/>
              <a:t>Applications due September 6 (T)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789485" y="5169878"/>
            <a:ext cx="5125915" cy="126188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students.tippie.uiowa.edu/</a:t>
            </a:r>
          </a:p>
          <a:p>
            <a:r>
              <a:rPr lang="en-US" sz="2000" dirty="0" smtClean="0">
                <a:hlinkClick r:id="rId4"/>
              </a:rPr>
              <a:t>undergraduates/global-experiences</a:t>
            </a:r>
            <a:endParaRPr lang="en-US" sz="2000" dirty="0" smtClean="0"/>
          </a:p>
          <a:p>
            <a:endParaRPr lang="en-US" dirty="0"/>
          </a:p>
          <a:p>
            <a:pPr algn="ctr"/>
            <a:r>
              <a:rPr lang="en-US" dirty="0" smtClean="0"/>
              <a:t>Questions?  Contact shari-piekarski@uiowa.edu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135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ndon">
      <a:majorFont>
        <a:latin typeface="Rockwel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70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Rockwell</vt:lpstr>
      <vt:lpstr>Office Theme</vt:lpstr>
      <vt:lpstr>PowerPoint Presentation</vt:lpstr>
    </vt:vector>
  </TitlesOfParts>
  <Company>The 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tcob</dc:creator>
  <cp:lastModifiedBy>Piekarski, Shari L</cp:lastModifiedBy>
  <cp:revision>57</cp:revision>
  <cp:lastPrinted>2014-08-27T16:12:48Z</cp:lastPrinted>
  <dcterms:created xsi:type="dcterms:W3CDTF">2014-08-22T13:06:17Z</dcterms:created>
  <dcterms:modified xsi:type="dcterms:W3CDTF">2022-08-28T16:46:16Z</dcterms:modified>
</cp:coreProperties>
</file>