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3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9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0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0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2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6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2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87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92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34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67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2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34113-BB73-9840-8CC0-D2B3A614BAEC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332CB-9EB5-834D-8A6B-6B0B515C9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76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A17-Bio-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5880"/>
            <a:ext cx="9186333" cy="5704367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1284" y="1828766"/>
            <a:ext cx="7772400" cy="623434"/>
          </a:xfrm>
        </p:spPr>
        <p:txBody>
          <a:bodyPr>
            <a:noAutofit/>
          </a:bodyPr>
          <a:lstStyle/>
          <a:p>
            <a:br>
              <a:rPr lang="en-US" sz="5000" b="1" dirty="0"/>
            </a:br>
            <a:endParaRPr lang="en-US" sz="5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5002"/>
            <a:ext cx="6400800" cy="17526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Tuesday, February 4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9am to 11am</a:t>
            </a:r>
          </a:p>
          <a:p>
            <a:r>
              <a:rPr lang="en-US">
                <a:solidFill>
                  <a:schemeClr val="tx1"/>
                </a:solidFill>
              </a:rPr>
              <a:t>C 323 PBB</a:t>
            </a:r>
            <a:endParaRPr lang="en-US" dirty="0">
              <a:solidFill>
                <a:schemeClr val="tx1"/>
              </a:solidFill>
            </a:endParaRPr>
          </a:p>
          <a:p>
            <a:endParaRPr lang="en-US" sz="5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638800"/>
            <a:ext cx="9186332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A17-Bio-0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196" y="5723003"/>
            <a:ext cx="4479497" cy="108688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-1" y="-5881"/>
            <a:ext cx="9186333" cy="11658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FA17-Bio-1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466" y="257986"/>
            <a:ext cx="5122333" cy="6628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282" y="1562601"/>
            <a:ext cx="2324540" cy="176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7357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8.0&quot;&gt;&lt;object type=&quot;1&quot; unique_id=&quot;10001&quot;&gt;&lt;object type=&quot;2&quot; unique_id=&quot;10155&quot;&gt;&lt;object type=&quot;3&quot; unique_id=&quot;10156&quot;&gt;&lt;property id=&quot;20148&quot; value=&quot;5&quot;/&gt;&lt;property id=&quot;20300&quot; value=&quot;Slide 1 - &amp;quot; &amp;quot;&quot;/&gt;&lt;property id=&quot;20307&quot; value=&quot;256&quot;/&gt;&lt;/object&gt;&lt;/object&gt;&lt;object type=&quot;8&quot; unique_id=&quot;1015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622C0870C944449117C6ABE7C728F7" ma:contentTypeVersion="2" ma:contentTypeDescription="Create a new document." ma:contentTypeScope="" ma:versionID="253767fac191aca0481bdfd055d6d188">
  <xsd:schema xmlns:xsd="http://www.w3.org/2001/XMLSchema" xmlns:xs="http://www.w3.org/2001/XMLSchema" xmlns:p="http://schemas.microsoft.com/office/2006/metadata/properties" xmlns:ns2="b7bbc5a5-f407-49b2-be96-9c31d132e077" targetNamespace="http://schemas.microsoft.com/office/2006/metadata/properties" ma:root="true" ma:fieldsID="df7e5253f5cb091b1256208a68ad91e4" ns2:_="">
    <xsd:import namespace="b7bbc5a5-f407-49b2-be96-9c31d132e0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bc5a5-f407-49b2-be96-9c31d132e0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3910AA-ED7A-4FD0-A5C9-52392D7D0E54}"/>
</file>

<file path=customXml/itemProps2.xml><?xml version="1.0" encoding="utf-8"?>
<ds:datastoreItem xmlns:ds="http://schemas.openxmlformats.org/officeDocument/2006/customXml" ds:itemID="{BBC84186-E720-4615-975A-4D48CC2B4EB0}"/>
</file>

<file path=customXml/itemProps3.xml><?xml version="1.0" encoding="utf-8"?>
<ds:datastoreItem xmlns:ds="http://schemas.openxmlformats.org/officeDocument/2006/customXml" ds:itemID="{0E76BFB3-7D32-4640-A04E-67E14D64C669}"/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12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</vt:lpstr>
    </vt:vector>
  </TitlesOfParts>
  <Company>Pomerantz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Drake Wilbur</dc:creator>
  <cp:lastModifiedBy>Reuter, Abbie K S</cp:lastModifiedBy>
  <cp:revision>14</cp:revision>
  <dcterms:created xsi:type="dcterms:W3CDTF">2017-08-29T15:33:41Z</dcterms:created>
  <dcterms:modified xsi:type="dcterms:W3CDTF">2020-01-23T19:48:14Z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0x01010084622C0870C944449117C6ABE7C728F7</vt:lpwstr>
  </property>
</Properties>
</file>